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0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2017-11-19T13:33:52Z</dcterms:created>
  <dcterms:modified xsi:type="dcterms:W3CDTF">2018-01-22T02:07:17Z</dcterms:modified>
</cp:coreProperties>
</file>